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latik@anosov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anosov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современных ассистивных технологий в профессиональном образовании и последующем трудоустройстве лиц с инвалидностью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 с нарушениями слуха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индукционная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Куницина\Рабочий стол\идукц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264696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 с нарушениями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опорно-двигательного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аппарата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Клавиатура адаптированная с крупными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Куницина\Рабочий стол\больш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575481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 с психическими нарушениями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Статические экранные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безопасности - дежурство: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полиции,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персонала,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логотип.png"/>
          <p:cNvPicPr>
            <a:picLocks noChangeAspect="1"/>
          </p:cNvPicPr>
          <p:nvPr/>
        </p:nvPicPr>
        <p:blipFill>
          <a:blip r:embed="rId2" cstate="print"/>
          <a:srcRect b="39818"/>
          <a:stretch>
            <a:fillRect/>
          </a:stretch>
        </p:blipFill>
        <p:spPr>
          <a:xfrm>
            <a:off x="0" y="188640"/>
            <a:ext cx="3095628" cy="142873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80720" cy="1944216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образовательное учреждение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«Златоустовский индустриальный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колледж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им. П.П. Аносова»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Содержимое 5"/>
          <p:cNvSpPr>
            <a:spLocks noGrp="1"/>
          </p:cNvSpPr>
          <p:nvPr>
            <p:ph idx="1"/>
          </p:nvPr>
        </p:nvSpPr>
        <p:spPr>
          <a:xfrm>
            <a:off x="5364088" y="2708920"/>
            <a:ext cx="3779912" cy="345638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Челябинская обл.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Златоуст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Таганайская, 2</a:t>
            </a: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телефон: 8 (3513) 62-20-63</a:t>
            </a:r>
          </a:p>
          <a:p>
            <a:pPr algn="ctr"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zlatik@anosov.ru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http://www.anosov.ru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9" name="Picture 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4932040" cy="35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проведения региональных конкурсов «Абилимпикс»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БПОО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РУМЦ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необходимого оборудования и количества материалов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конкурсному заданию для каждой нозологической группы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уницына О.С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798">
            <a:off x="-73120" y="107407"/>
            <a:ext cx="2190510" cy="21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Куницына О.С\PC061295-600x45_b93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3325">
            <a:off x="-87574" y="2333126"/>
            <a:ext cx="2386260" cy="179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Куницына О.С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23537">
            <a:off x="-386031" y="4385707"/>
            <a:ext cx="2717911" cy="202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Куницына О.С\phoca_thumb_l_ambiliks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7048">
            <a:off x="6500479" y="289496"/>
            <a:ext cx="2672298" cy="200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Z:\Куницына ОС\от Черновой\DSC0856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662500">
            <a:off x="5908612" y="4835344"/>
            <a:ext cx="3097222" cy="174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Куницына О.С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3267">
            <a:off x="6195117" y="2753544"/>
            <a:ext cx="2790827" cy="186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332656"/>
            <a:ext cx="43204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Нозологическая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 инвалидов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совокупность людей, имеющих схожие признаки патологии или родственные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поражение опорно-двигательного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аппарата;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нарушение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интеллекта;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нарушение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слуха;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нарушение зрения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ассистивных технологий и технической помощи при обучении и выполнении практических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ассистивных технологий: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технические 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передвижения;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приборы для альтернативной и дополнительной коммуникации;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электронные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адапторы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переключатели и др.;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облегчают уход и сопровождение;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технологии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инклюзивном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образовании: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Повышение доступности образовательной среды и знаний;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Вовлечение всех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общий образовательный процесс.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вспомогательных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Инструменты, которые помогают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Вспомогательные слуховые аппараты и устройства контроля внешних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Инструменты дополнительной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Компьютерный доступ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Инструменты контроля внешних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Инструменты, помогающие овладеть начальными трудовыми и профессиональными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Визуальные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Особая организация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инфраструктура, обеспечивающая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пребывания инвалидов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 с ограниченными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возможностями здоровья;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доступности профессионального образования и обучения для инвалидов и лиц с ОВЗ;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техническое 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от 29 декабря 2012 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273-ФЗ «Об образовании в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Государственная программ Российской Федерации «Доступная среда» на 2011-2020гг.,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РФ от 1 декабря 2005 № 1297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Документы, необходимые для допуска к участию в чемпионате «Абилимпикс»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медицинские справки,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согласие на обработку персональных данных,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пакет документов (паспорт, ИНН, СНИЛС, справка об инвалидности или ОВЗ, ИПРА)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реабилитации для дооснащения рабочих мест для обучающихся: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нарушением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зрения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Дисплей Брайля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Куницина\Рабочий стол\диспл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5410696" cy="36071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385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Применение современных ассистивных технологий в профессиональном образовании и последующем трудоустройстве лиц с инвалидностью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Государственное бюджетное профессиональное  образовательное учреждение  «Златоустовский индустриальный колледж  им. П.П. Аносова»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Куницина</cp:lastModifiedBy>
  <cp:revision>26</cp:revision>
  <dcterms:modified xsi:type="dcterms:W3CDTF">2019-04-10T09:06:09Z</dcterms:modified>
</cp:coreProperties>
</file>