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57" r:id="rId4"/>
    <p:sldId id="264" r:id="rId5"/>
    <p:sldId id="272" r:id="rId6"/>
    <p:sldId id="267" r:id="rId7"/>
    <p:sldId id="266" r:id="rId8"/>
    <p:sldId id="268" r:id="rId9"/>
    <p:sldId id="273" r:id="rId10"/>
    <p:sldId id="269" r:id="rId11"/>
    <p:sldId id="259" r:id="rId12"/>
    <p:sldId id="260" r:id="rId13"/>
    <p:sldId id="275" r:id="rId14"/>
    <p:sldId id="261" r:id="rId15"/>
    <p:sldId id="262" r:id="rId16"/>
    <p:sldId id="279" r:id="rId17"/>
    <p:sldId id="276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C43D8-CC48-4708-8EB7-468A4A3D10A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0F400D-1A11-446A-B472-2C800A0CA9FD}">
      <dgm:prSet phldrT="[Текст]" custT="1"/>
      <dgm:spPr>
        <a:solidFill>
          <a:srgbClr val="FFFF00"/>
        </a:solidFill>
      </dgm:spPr>
      <dgm:t>
        <a:bodyPr/>
        <a:lstStyle/>
        <a:p>
          <a:pPr algn="just"/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</a:rPr>
            <a:t>1 этап </a:t>
          </a:r>
          <a:r>
            <a:rPr lang="ru-RU" sz="1800" dirty="0" smtClean="0">
              <a:solidFill>
                <a:srgbClr val="000000"/>
              </a:solidFill>
              <a:latin typeface="Times New Roman" panose="02020603050405020304" pitchFamily="18" charset="0"/>
            </a:rPr>
            <a:t>- на уровне субъектов </a:t>
          </a:r>
          <a:r>
            <a:rPr lang="ru-RU" sz="1800" smtClean="0">
              <a:solidFill>
                <a:srgbClr val="000000"/>
              </a:solidFill>
              <a:latin typeface="Times New Roman" panose="02020603050405020304" pitchFamily="18" charset="0"/>
            </a:rPr>
            <a:t>Российской Федерации</a:t>
          </a:r>
        </a:p>
        <a:p>
          <a:pPr algn="just"/>
          <a:r>
            <a:rPr lang="ru-RU" sz="1800" smtClean="0">
              <a:solidFill>
                <a:srgbClr val="000000"/>
              </a:solidFill>
              <a:latin typeface="Times New Roman" panose="02020603050405020304" pitchFamily="18" charset="0"/>
            </a:rPr>
            <a:t> </a:t>
          </a:r>
          <a:endParaRPr lang="ru-RU" sz="1800" dirty="0" smtClean="0">
            <a:solidFill>
              <a:srgbClr val="000000"/>
            </a:solidFill>
            <a:latin typeface="Times New Roman" panose="02020603050405020304" pitchFamily="18" charset="0"/>
          </a:endParaRPr>
        </a:p>
        <a:p>
          <a:pPr algn="just"/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</a:rPr>
            <a:t>Региональные</a:t>
          </a:r>
          <a:r>
            <a:rPr lang="ru-RU" sz="1800" dirty="0" smtClean="0">
              <a:solidFill>
                <a:srgbClr val="000000"/>
              </a:solidFill>
              <a:latin typeface="Times New Roman" panose="02020603050405020304" pitchFamily="18" charset="0"/>
            </a:rPr>
            <a:t> чемпионаты «</a:t>
          </a:r>
          <a:r>
            <a:rPr lang="ru-RU" sz="1800" smtClean="0">
              <a:solidFill>
                <a:srgbClr val="000000"/>
              </a:solidFill>
              <a:latin typeface="Times New Roman" panose="02020603050405020304" pitchFamily="18" charset="0"/>
            </a:rPr>
            <a:t>Абилимпикс»</a:t>
          </a:r>
          <a:endParaRPr lang="ru-RU" sz="1800" dirty="0"/>
        </a:p>
      </dgm:t>
    </dgm:pt>
    <dgm:pt modelId="{82415369-FE68-4F1E-B058-0D35E11FEBB4}" type="parTrans" cxnId="{8F969E4A-C9E3-4469-8A2B-415136224014}">
      <dgm:prSet/>
      <dgm:spPr/>
      <dgm:t>
        <a:bodyPr/>
        <a:lstStyle/>
        <a:p>
          <a:endParaRPr lang="ru-RU"/>
        </a:p>
      </dgm:t>
    </dgm:pt>
    <dgm:pt modelId="{D5AC66FB-20EA-4926-AD6D-874CC7D3C4F8}" type="sibTrans" cxnId="{8F969E4A-C9E3-4469-8A2B-415136224014}">
      <dgm:prSet/>
      <dgm:spPr/>
      <dgm:t>
        <a:bodyPr/>
        <a:lstStyle/>
        <a:p>
          <a:endParaRPr lang="ru-RU"/>
        </a:p>
      </dgm:t>
    </dgm:pt>
    <dgm:pt modelId="{9A30D037-6F61-4D97-8B52-688E406BA3B3}">
      <dgm:prSet phldrT="[Текст]" custT="1"/>
      <dgm:spPr>
        <a:solidFill>
          <a:srgbClr val="92D050"/>
        </a:solidFill>
      </dgm:spPr>
      <dgm:t>
        <a:bodyPr/>
        <a:lstStyle/>
        <a:p>
          <a:pPr algn="just"/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</a:rPr>
            <a:t>2 этап </a:t>
          </a:r>
          <a:r>
            <a:rPr lang="ru-RU" sz="1800" dirty="0" smtClean="0">
              <a:solidFill>
                <a:srgbClr val="000000"/>
              </a:solidFill>
              <a:latin typeface="Times New Roman" panose="02020603050405020304" pitchFamily="18" charset="0"/>
            </a:rPr>
            <a:t>- на </a:t>
          </a:r>
          <a:r>
            <a:rPr lang="ru-RU" sz="1800" smtClean="0">
              <a:solidFill>
                <a:srgbClr val="000000"/>
              </a:solidFill>
              <a:latin typeface="Times New Roman" panose="02020603050405020304" pitchFamily="18" charset="0"/>
            </a:rPr>
            <a:t>федеральном уровне</a:t>
          </a:r>
        </a:p>
        <a:p>
          <a:pPr algn="just"/>
          <a:r>
            <a:rPr lang="ru-RU" sz="1800" smtClean="0">
              <a:solidFill>
                <a:srgbClr val="000000"/>
              </a:solidFill>
              <a:latin typeface="Times New Roman" panose="02020603050405020304" pitchFamily="18" charset="0"/>
            </a:rPr>
            <a:t> </a:t>
          </a:r>
        </a:p>
        <a:p>
          <a:pPr algn="just"/>
          <a:r>
            <a:rPr lang="ru-RU" sz="1800" b="1" smtClean="0">
              <a:solidFill>
                <a:srgbClr val="000000"/>
              </a:solidFill>
              <a:latin typeface="Times New Roman" panose="02020603050405020304" pitchFamily="18" charset="0"/>
            </a:rPr>
            <a:t>Отборочный</a:t>
          </a:r>
          <a:r>
            <a:rPr lang="ru-RU" sz="1800" smtClean="0">
              <a:solidFill>
                <a:srgbClr val="000000"/>
              </a:solidFill>
              <a:latin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rgbClr val="000000"/>
              </a:solidFill>
              <a:latin typeface="Times New Roman" panose="02020603050405020304" pitchFamily="18" charset="0"/>
            </a:rPr>
            <a:t>чемпионат «</a:t>
          </a:r>
          <a:r>
            <a:rPr lang="ru-RU" sz="1800" smtClean="0">
              <a:solidFill>
                <a:srgbClr val="000000"/>
              </a:solidFill>
              <a:latin typeface="Times New Roman" panose="02020603050405020304" pitchFamily="18" charset="0"/>
            </a:rPr>
            <a:t>Абилимпикс»</a:t>
          </a:r>
          <a:endParaRPr lang="ru-RU" sz="1800" dirty="0"/>
        </a:p>
      </dgm:t>
    </dgm:pt>
    <dgm:pt modelId="{2C0B28C7-4832-4165-92AD-38FBD4BAFF74}" type="parTrans" cxnId="{6657F5D5-B398-44F8-8E5F-BD48B6886A67}">
      <dgm:prSet/>
      <dgm:spPr/>
      <dgm:t>
        <a:bodyPr/>
        <a:lstStyle/>
        <a:p>
          <a:endParaRPr lang="ru-RU"/>
        </a:p>
      </dgm:t>
    </dgm:pt>
    <dgm:pt modelId="{0AA9B5A9-1341-4F35-B400-AEE4F18EEB39}" type="sibTrans" cxnId="{6657F5D5-B398-44F8-8E5F-BD48B6886A67}">
      <dgm:prSet/>
      <dgm:spPr/>
      <dgm:t>
        <a:bodyPr/>
        <a:lstStyle/>
        <a:p>
          <a:endParaRPr lang="ru-RU"/>
        </a:p>
      </dgm:t>
    </dgm:pt>
    <dgm:pt modelId="{4E419E5B-89A7-4A4C-9BAE-0D47F5F5E62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</a:rPr>
            <a:t>3 этап </a:t>
          </a:r>
          <a:r>
            <a:rPr lang="ru-RU" sz="1800" dirty="0" smtClean="0">
              <a:solidFill>
                <a:srgbClr val="000000"/>
              </a:solidFill>
              <a:latin typeface="Times New Roman" panose="02020603050405020304" pitchFamily="18" charset="0"/>
            </a:rPr>
            <a:t>- на федеральном </a:t>
          </a:r>
          <a:r>
            <a:rPr lang="ru-RU" sz="1800" smtClean="0">
              <a:solidFill>
                <a:srgbClr val="000000"/>
              </a:solidFill>
              <a:latin typeface="Times New Roman" panose="02020603050405020304" pitchFamily="18" charset="0"/>
            </a:rPr>
            <a:t>уровне </a:t>
          </a:r>
        </a:p>
        <a:p>
          <a:endParaRPr lang="ru-RU" sz="1800" smtClean="0">
            <a:solidFill>
              <a:srgbClr val="000000"/>
            </a:solidFill>
            <a:latin typeface="Times New Roman" panose="02020603050405020304" pitchFamily="18" charset="0"/>
          </a:endParaRPr>
        </a:p>
        <a:p>
          <a:r>
            <a:rPr lang="ru-RU" sz="1800" b="1" smtClean="0">
              <a:solidFill>
                <a:srgbClr val="000000"/>
              </a:solidFill>
              <a:latin typeface="Times New Roman" panose="02020603050405020304" pitchFamily="18" charset="0"/>
            </a:rPr>
            <a:t>Национальный</a:t>
          </a:r>
          <a:r>
            <a:rPr lang="ru-RU" sz="1800" smtClean="0">
              <a:solidFill>
                <a:srgbClr val="000000"/>
              </a:solidFill>
              <a:latin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rgbClr val="000000"/>
              </a:solidFill>
              <a:latin typeface="Times New Roman" panose="02020603050405020304" pitchFamily="18" charset="0"/>
            </a:rPr>
            <a:t>чемпионат «</a:t>
          </a:r>
          <a:r>
            <a:rPr lang="ru-RU" sz="1800" smtClean="0">
              <a:solidFill>
                <a:srgbClr val="000000"/>
              </a:solidFill>
              <a:latin typeface="Times New Roman" panose="02020603050405020304" pitchFamily="18" charset="0"/>
            </a:rPr>
            <a:t>Абилимпикс»</a:t>
          </a:r>
          <a:endParaRPr lang="ru-RU" sz="1800" dirty="0"/>
        </a:p>
      </dgm:t>
    </dgm:pt>
    <dgm:pt modelId="{FFBD4782-0007-43A7-9AA7-3F4C139946E8}" type="parTrans" cxnId="{CFE52E95-8E54-471E-8880-38BF5E1D76C5}">
      <dgm:prSet/>
      <dgm:spPr/>
      <dgm:t>
        <a:bodyPr/>
        <a:lstStyle/>
        <a:p>
          <a:endParaRPr lang="ru-RU"/>
        </a:p>
      </dgm:t>
    </dgm:pt>
    <dgm:pt modelId="{F4C097F9-B19C-44CE-BAB5-A5FB1F4DA843}" type="sibTrans" cxnId="{CFE52E95-8E54-471E-8880-38BF5E1D76C5}">
      <dgm:prSet/>
      <dgm:spPr/>
      <dgm:t>
        <a:bodyPr/>
        <a:lstStyle/>
        <a:p>
          <a:endParaRPr lang="ru-RU"/>
        </a:p>
      </dgm:t>
    </dgm:pt>
    <dgm:pt modelId="{A0157B59-FDDA-4F40-9B25-8A003F941B01}" type="pres">
      <dgm:prSet presAssocID="{F68C43D8-CC48-4708-8EB7-468A4A3D10A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9EC419-B489-46A2-92EE-45F303E19A08}" type="pres">
      <dgm:prSet presAssocID="{F68C43D8-CC48-4708-8EB7-468A4A3D10A0}" presName="dummyMaxCanvas" presStyleCnt="0">
        <dgm:presLayoutVars/>
      </dgm:prSet>
      <dgm:spPr/>
    </dgm:pt>
    <dgm:pt modelId="{2A338184-3C67-4BC8-A7FC-84E74DA73A84}" type="pres">
      <dgm:prSet presAssocID="{F68C43D8-CC48-4708-8EB7-468A4A3D10A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CCBDA-3E6F-410B-9CAD-F803F4C1FCBC}" type="pres">
      <dgm:prSet presAssocID="{F68C43D8-CC48-4708-8EB7-468A4A3D10A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BAB49-50E5-43D6-BA99-D24200083E55}" type="pres">
      <dgm:prSet presAssocID="{F68C43D8-CC48-4708-8EB7-468A4A3D10A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42E60-09DE-47A4-8F34-9ED431C834F1}" type="pres">
      <dgm:prSet presAssocID="{F68C43D8-CC48-4708-8EB7-468A4A3D10A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E5DA9-9C6B-4CA8-9534-685D6A0E303B}" type="pres">
      <dgm:prSet presAssocID="{F68C43D8-CC48-4708-8EB7-468A4A3D10A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2F3B6-AADD-42E0-9F98-542D56563218}" type="pres">
      <dgm:prSet presAssocID="{F68C43D8-CC48-4708-8EB7-468A4A3D10A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D9C44-5840-46B0-B7B6-2CA81C2459D1}" type="pres">
      <dgm:prSet presAssocID="{F68C43D8-CC48-4708-8EB7-468A4A3D10A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D82FF-AD66-4253-898A-31DF6ED6F382}" type="pres">
      <dgm:prSet presAssocID="{F68C43D8-CC48-4708-8EB7-468A4A3D10A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57F5D5-B398-44F8-8E5F-BD48B6886A67}" srcId="{F68C43D8-CC48-4708-8EB7-468A4A3D10A0}" destId="{9A30D037-6F61-4D97-8B52-688E406BA3B3}" srcOrd="1" destOrd="0" parTransId="{2C0B28C7-4832-4165-92AD-38FBD4BAFF74}" sibTransId="{0AA9B5A9-1341-4F35-B400-AEE4F18EEB39}"/>
    <dgm:cxn modelId="{4B869199-E0DD-4DD2-928A-9C617A871B59}" type="presOf" srcId="{D5AC66FB-20EA-4926-AD6D-874CC7D3C4F8}" destId="{EE142E60-09DE-47A4-8F34-9ED431C834F1}" srcOrd="0" destOrd="0" presId="urn:microsoft.com/office/officeart/2005/8/layout/vProcess5"/>
    <dgm:cxn modelId="{7935250B-77A3-4508-8B21-4E0D6178D3A2}" type="presOf" srcId="{0AA9B5A9-1341-4F35-B400-AEE4F18EEB39}" destId="{AC4E5DA9-9C6B-4CA8-9534-685D6A0E303B}" srcOrd="0" destOrd="0" presId="urn:microsoft.com/office/officeart/2005/8/layout/vProcess5"/>
    <dgm:cxn modelId="{CFE52E95-8E54-471E-8880-38BF5E1D76C5}" srcId="{F68C43D8-CC48-4708-8EB7-468A4A3D10A0}" destId="{4E419E5B-89A7-4A4C-9BAE-0D47F5F5E62A}" srcOrd="2" destOrd="0" parTransId="{FFBD4782-0007-43A7-9AA7-3F4C139946E8}" sibTransId="{F4C097F9-B19C-44CE-BAB5-A5FB1F4DA843}"/>
    <dgm:cxn modelId="{51909187-7FDC-4912-B39B-54B9C6BFE8C4}" type="presOf" srcId="{9A30D037-6F61-4D97-8B52-688E406BA3B3}" destId="{530CCBDA-3E6F-410B-9CAD-F803F4C1FCBC}" srcOrd="0" destOrd="0" presId="urn:microsoft.com/office/officeart/2005/8/layout/vProcess5"/>
    <dgm:cxn modelId="{8F969E4A-C9E3-4469-8A2B-415136224014}" srcId="{F68C43D8-CC48-4708-8EB7-468A4A3D10A0}" destId="{740F400D-1A11-446A-B472-2C800A0CA9FD}" srcOrd="0" destOrd="0" parTransId="{82415369-FE68-4F1E-B058-0D35E11FEBB4}" sibTransId="{D5AC66FB-20EA-4926-AD6D-874CC7D3C4F8}"/>
    <dgm:cxn modelId="{5A6A6BAA-84DC-45E0-8DE3-C13AD1192684}" type="presOf" srcId="{4E419E5B-89A7-4A4C-9BAE-0D47F5F5E62A}" destId="{700D82FF-AD66-4253-898A-31DF6ED6F382}" srcOrd="1" destOrd="0" presId="urn:microsoft.com/office/officeart/2005/8/layout/vProcess5"/>
    <dgm:cxn modelId="{FBA12A92-B2A8-4FAA-AE95-3B745007EA74}" type="presOf" srcId="{740F400D-1A11-446A-B472-2C800A0CA9FD}" destId="{2A338184-3C67-4BC8-A7FC-84E74DA73A84}" srcOrd="0" destOrd="0" presId="urn:microsoft.com/office/officeart/2005/8/layout/vProcess5"/>
    <dgm:cxn modelId="{EFC9578A-B016-488C-BB81-6041E432CD4D}" type="presOf" srcId="{740F400D-1A11-446A-B472-2C800A0CA9FD}" destId="{C132F3B6-AADD-42E0-9F98-542D56563218}" srcOrd="1" destOrd="0" presId="urn:microsoft.com/office/officeart/2005/8/layout/vProcess5"/>
    <dgm:cxn modelId="{A7177114-B87A-4BE1-B6B4-3730B1F08B65}" type="presOf" srcId="{F68C43D8-CC48-4708-8EB7-468A4A3D10A0}" destId="{A0157B59-FDDA-4F40-9B25-8A003F941B01}" srcOrd="0" destOrd="0" presId="urn:microsoft.com/office/officeart/2005/8/layout/vProcess5"/>
    <dgm:cxn modelId="{DD33F43E-35C5-4F20-B744-FD431C4D3BB6}" type="presOf" srcId="{9A30D037-6F61-4D97-8B52-688E406BA3B3}" destId="{BC1D9C44-5840-46B0-B7B6-2CA81C2459D1}" srcOrd="1" destOrd="0" presId="urn:microsoft.com/office/officeart/2005/8/layout/vProcess5"/>
    <dgm:cxn modelId="{4DC7138F-698E-4A81-B2D8-79C6902B8357}" type="presOf" srcId="{4E419E5B-89A7-4A4C-9BAE-0D47F5F5E62A}" destId="{257BAB49-50E5-43D6-BA99-D24200083E55}" srcOrd="0" destOrd="0" presId="urn:microsoft.com/office/officeart/2005/8/layout/vProcess5"/>
    <dgm:cxn modelId="{BFA344D1-6A52-4D58-A362-6547D79ECFFE}" type="presParOf" srcId="{A0157B59-FDDA-4F40-9B25-8A003F941B01}" destId="{799EC419-B489-46A2-92EE-45F303E19A08}" srcOrd="0" destOrd="0" presId="urn:microsoft.com/office/officeart/2005/8/layout/vProcess5"/>
    <dgm:cxn modelId="{85882466-8DB0-49F5-92E5-D1538BADDD51}" type="presParOf" srcId="{A0157B59-FDDA-4F40-9B25-8A003F941B01}" destId="{2A338184-3C67-4BC8-A7FC-84E74DA73A84}" srcOrd="1" destOrd="0" presId="urn:microsoft.com/office/officeart/2005/8/layout/vProcess5"/>
    <dgm:cxn modelId="{179B6F33-0580-4C52-8D14-D0AA2AC132EA}" type="presParOf" srcId="{A0157B59-FDDA-4F40-9B25-8A003F941B01}" destId="{530CCBDA-3E6F-410B-9CAD-F803F4C1FCBC}" srcOrd="2" destOrd="0" presId="urn:microsoft.com/office/officeart/2005/8/layout/vProcess5"/>
    <dgm:cxn modelId="{3230A6F9-69E8-4A75-A4BA-34BC955DDD21}" type="presParOf" srcId="{A0157B59-FDDA-4F40-9B25-8A003F941B01}" destId="{257BAB49-50E5-43D6-BA99-D24200083E55}" srcOrd="3" destOrd="0" presId="urn:microsoft.com/office/officeart/2005/8/layout/vProcess5"/>
    <dgm:cxn modelId="{554C6E17-2CAE-4D79-89B6-DE845ED448AF}" type="presParOf" srcId="{A0157B59-FDDA-4F40-9B25-8A003F941B01}" destId="{EE142E60-09DE-47A4-8F34-9ED431C834F1}" srcOrd="4" destOrd="0" presId="urn:microsoft.com/office/officeart/2005/8/layout/vProcess5"/>
    <dgm:cxn modelId="{20CE7479-BF1C-4AE5-A12F-BC7A11C58150}" type="presParOf" srcId="{A0157B59-FDDA-4F40-9B25-8A003F941B01}" destId="{AC4E5DA9-9C6B-4CA8-9534-685D6A0E303B}" srcOrd="5" destOrd="0" presId="urn:microsoft.com/office/officeart/2005/8/layout/vProcess5"/>
    <dgm:cxn modelId="{90E0C451-C052-4C4A-8DBD-5D919B1354DE}" type="presParOf" srcId="{A0157B59-FDDA-4F40-9B25-8A003F941B01}" destId="{C132F3B6-AADD-42E0-9F98-542D56563218}" srcOrd="6" destOrd="0" presId="urn:microsoft.com/office/officeart/2005/8/layout/vProcess5"/>
    <dgm:cxn modelId="{A273F421-A08D-44CE-A0A6-7D902B4298E4}" type="presParOf" srcId="{A0157B59-FDDA-4F40-9B25-8A003F941B01}" destId="{BC1D9C44-5840-46B0-B7B6-2CA81C2459D1}" srcOrd="7" destOrd="0" presId="urn:microsoft.com/office/officeart/2005/8/layout/vProcess5"/>
    <dgm:cxn modelId="{EFC3B8BE-5501-457C-B031-0F657A5DF0BD}" type="presParOf" srcId="{A0157B59-FDDA-4F40-9B25-8A003F941B01}" destId="{700D82FF-AD66-4253-898A-31DF6ED6F38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432C04-C99D-4129-ADAC-93A9491588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1048C6-28B3-4A29-B8F0-F6B4B6763F3E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Организационный комитет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9BBC8E2-E7E2-4A01-9E70-DFDCA3427DF2}" type="parTrans" cxnId="{049E1E6B-7F3E-4AF8-8CC8-BFCB6F613B37}">
      <dgm:prSet/>
      <dgm:spPr/>
      <dgm:t>
        <a:bodyPr/>
        <a:lstStyle/>
        <a:p>
          <a:endParaRPr lang="ru-RU"/>
        </a:p>
      </dgm:t>
    </dgm:pt>
    <dgm:pt modelId="{9423EB31-4180-45D4-839F-085ADFED5A7D}" type="sibTrans" cxnId="{049E1E6B-7F3E-4AF8-8CC8-BFCB6F613B37}">
      <dgm:prSet/>
      <dgm:spPr/>
      <dgm:t>
        <a:bodyPr/>
        <a:lstStyle/>
        <a:p>
          <a:endParaRPr lang="ru-RU"/>
        </a:p>
      </dgm:t>
    </dgm:pt>
    <dgm:pt modelId="{DF2B7374-075E-403C-A563-5BC102C74658}">
      <dgm:prSet phldrT="[Текст]"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Координационный совет работодателей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2438B1-0A8B-4497-AF1B-B8996774BEB5}" type="parTrans" cxnId="{1564B2F2-7412-4EF0-BCE9-08C332FE5766}">
      <dgm:prSet/>
      <dgm:spPr/>
      <dgm:t>
        <a:bodyPr/>
        <a:lstStyle/>
        <a:p>
          <a:endParaRPr lang="ru-RU"/>
        </a:p>
      </dgm:t>
    </dgm:pt>
    <dgm:pt modelId="{DC30E5C5-094D-45AA-ACEA-D184B5AAB36B}" type="sibTrans" cxnId="{1564B2F2-7412-4EF0-BCE9-08C332FE5766}">
      <dgm:prSet/>
      <dgm:spPr/>
      <dgm:t>
        <a:bodyPr/>
        <a:lstStyle/>
        <a:p>
          <a:endParaRPr lang="ru-RU"/>
        </a:p>
      </dgm:t>
    </dgm:pt>
    <dgm:pt modelId="{E3D611EC-12DB-4270-AE74-E7B8E99A1552}">
      <dgm:prSet phldrT="[Текст]"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РЦРД</a:t>
          </a:r>
        </a:p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Абилимпикс-Челябинск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2913C-FAA4-4A89-9122-10FCCD2AC250}" type="parTrans" cxnId="{22B6F3D5-4300-485A-A3A1-6C3F2E3740E3}">
      <dgm:prSet/>
      <dgm:spPr/>
      <dgm:t>
        <a:bodyPr/>
        <a:lstStyle/>
        <a:p>
          <a:endParaRPr lang="ru-RU"/>
        </a:p>
      </dgm:t>
    </dgm:pt>
    <dgm:pt modelId="{2232532F-65A8-48D2-AD26-B51E5E9F64C6}" type="sibTrans" cxnId="{22B6F3D5-4300-485A-A3A1-6C3F2E3740E3}">
      <dgm:prSet/>
      <dgm:spPr/>
      <dgm:t>
        <a:bodyPr/>
        <a:lstStyle/>
        <a:p>
          <a:endParaRPr lang="ru-RU"/>
        </a:p>
      </dgm:t>
    </dgm:pt>
    <dgm:pt modelId="{042E0B60-5576-43A9-8907-CF53C2DB3666}">
      <dgm:prSet phldrT="[Текст]"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Волонтерский центр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0CB2A-BEFF-4209-915C-83BA6DFB65C4}" type="parTrans" cxnId="{5A70F7CE-9CC4-4456-B88C-CA777BC314A6}">
      <dgm:prSet/>
      <dgm:spPr/>
      <dgm:t>
        <a:bodyPr/>
        <a:lstStyle/>
        <a:p>
          <a:endParaRPr lang="ru-RU"/>
        </a:p>
      </dgm:t>
    </dgm:pt>
    <dgm:pt modelId="{43BB517D-C6F4-4C6A-807E-07ACE5FF73EF}" type="sibTrans" cxnId="{5A70F7CE-9CC4-4456-B88C-CA777BC314A6}">
      <dgm:prSet/>
      <dgm:spPr/>
      <dgm:t>
        <a:bodyPr/>
        <a:lstStyle/>
        <a:p>
          <a:endParaRPr lang="ru-RU"/>
        </a:p>
      </dgm:t>
    </dgm:pt>
    <dgm:pt modelId="{6DAB149E-EF3F-430B-98FC-20970B97DCB5}" type="pres">
      <dgm:prSet presAssocID="{1C432C04-C99D-4129-ADAC-93A9491588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76C130-C6DE-463E-89AE-20ED53BACD06}" type="pres">
      <dgm:prSet presAssocID="{371048C6-28B3-4A29-B8F0-F6B4B6763F3E}" presName="root1" presStyleCnt="0"/>
      <dgm:spPr/>
    </dgm:pt>
    <dgm:pt modelId="{E946ACD6-37C9-4E6A-8BAC-415F8A312D99}" type="pres">
      <dgm:prSet presAssocID="{371048C6-28B3-4A29-B8F0-F6B4B6763F3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831BF0-2465-451F-8A80-4A78D1A9A916}" type="pres">
      <dgm:prSet presAssocID="{371048C6-28B3-4A29-B8F0-F6B4B6763F3E}" presName="level2hierChild" presStyleCnt="0"/>
      <dgm:spPr/>
    </dgm:pt>
    <dgm:pt modelId="{3B932BA1-45FE-439B-83B7-28DC15E8A795}" type="pres">
      <dgm:prSet presAssocID="{152438B1-0A8B-4497-AF1B-B8996774BEB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3E6724F-FE40-4D7F-9C02-CEB6B1DB3B32}" type="pres">
      <dgm:prSet presAssocID="{152438B1-0A8B-4497-AF1B-B8996774BEB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62B7A48-A284-4463-AB63-351520030051}" type="pres">
      <dgm:prSet presAssocID="{DF2B7374-075E-403C-A563-5BC102C74658}" presName="root2" presStyleCnt="0"/>
      <dgm:spPr/>
    </dgm:pt>
    <dgm:pt modelId="{B1A1027B-A6FE-4C52-BEA1-4A3F919BDE97}" type="pres">
      <dgm:prSet presAssocID="{DF2B7374-075E-403C-A563-5BC102C74658}" presName="LevelTwoTextNode" presStyleLbl="node2" presStyleIdx="0" presStyleCnt="3" custScaleY="1318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E46297-CD3C-492B-BBB9-363BF92D2B9D}" type="pres">
      <dgm:prSet presAssocID="{DF2B7374-075E-403C-A563-5BC102C74658}" presName="level3hierChild" presStyleCnt="0"/>
      <dgm:spPr/>
    </dgm:pt>
    <dgm:pt modelId="{99B85B4D-4B4F-4BDC-BC78-10ACD9B3BF01}" type="pres">
      <dgm:prSet presAssocID="{4292913C-FAA4-4A89-9122-10FCCD2AC25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56ED73E-04D3-401B-B154-650AC507B34E}" type="pres">
      <dgm:prSet presAssocID="{4292913C-FAA4-4A89-9122-10FCCD2AC25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C150398-F01F-4C84-92B4-075E79C7FEC9}" type="pres">
      <dgm:prSet presAssocID="{E3D611EC-12DB-4270-AE74-E7B8E99A1552}" presName="root2" presStyleCnt="0"/>
      <dgm:spPr/>
    </dgm:pt>
    <dgm:pt modelId="{A5938BC4-34A6-44D5-A526-E975B0735215}" type="pres">
      <dgm:prSet presAssocID="{E3D611EC-12DB-4270-AE74-E7B8E99A1552}" presName="LevelTwoTextNode" presStyleLbl="node2" presStyleIdx="1" presStyleCnt="3" custScaleY="136197" custLinFactNeighborX="577" custLinFactNeighborY="-1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F62C29-E102-4D65-BFB4-0F6DF68DAFCD}" type="pres">
      <dgm:prSet presAssocID="{E3D611EC-12DB-4270-AE74-E7B8E99A1552}" presName="level3hierChild" presStyleCnt="0"/>
      <dgm:spPr/>
    </dgm:pt>
    <dgm:pt modelId="{746D38B0-DD6F-4D1C-B18A-87792451BAC7}" type="pres">
      <dgm:prSet presAssocID="{A7B0CB2A-BEFF-4209-915C-83BA6DFB65C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ED6444C-8A4F-44C4-B7A9-F84073D2FDEB}" type="pres">
      <dgm:prSet presAssocID="{A7B0CB2A-BEFF-4209-915C-83BA6DFB65C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8D71940-60B3-45F9-8AFF-FDBEF4977AE5}" type="pres">
      <dgm:prSet presAssocID="{042E0B60-5576-43A9-8907-CF53C2DB3666}" presName="root2" presStyleCnt="0"/>
      <dgm:spPr/>
    </dgm:pt>
    <dgm:pt modelId="{AE5F05E2-04B8-4D8D-A326-2286C6470926}" type="pres">
      <dgm:prSet presAssocID="{042E0B60-5576-43A9-8907-CF53C2DB366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EF01A6-CB6B-4818-8195-79EB1FE2EC2F}" type="pres">
      <dgm:prSet presAssocID="{042E0B60-5576-43A9-8907-CF53C2DB3666}" presName="level3hierChild" presStyleCnt="0"/>
      <dgm:spPr/>
    </dgm:pt>
  </dgm:ptLst>
  <dgm:cxnLst>
    <dgm:cxn modelId="{9B151016-50AB-490C-8125-E0C1D815AB37}" type="presOf" srcId="{042E0B60-5576-43A9-8907-CF53C2DB3666}" destId="{AE5F05E2-04B8-4D8D-A326-2286C6470926}" srcOrd="0" destOrd="0" presId="urn:microsoft.com/office/officeart/2008/layout/HorizontalMultiLevelHierarchy"/>
    <dgm:cxn modelId="{B5D033EC-762A-4ECF-89B1-2782EEB1CD6B}" type="presOf" srcId="{371048C6-28B3-4A29-B8F0-F6B4B6763F3E}" destId="{E946ACD6-37C9-4E6A-8BAC-415F8A312D99}" srcOrd="0" destOrd="0" presId="urn:microsoft.com/office/officeart/2008/layout/HorizontalMultiLevelHierarchy"/>
    <dgm:cxn modelId="{49CE8ABB-33E0-476A-ADA4-FD7309A13780}" type="presOf" srcId="{A7B0CB2A-BEFF-4209-915C-83BA6DFB65C4}" destId="{1ED6444C-8A4F-44C4-B7A9-F84073D2FDEB}" srcOrd="1" destOrd="0" presId="urn:microsoft.com/office/officeart/2008/layout/HorizontalMultiLevelHierarchy"/>
    <dgm:cxn modelId="{D055AC9A-1BD9-447F-A312-9D1D8E410FA4}" type="presOf" srcId="{A7B0CB2A-BEFF-4209-915C-83BA6DFB65C4}" destId="{746D38B0-DD6F-4D1C-B18A-87792451BAC7}" srcOrd="0" destOrd="0" presId="urn:microsoft.com/office/officeart/2008/layout/HorizontalMultiLevelHierarchy"/>
    <dgm:cxn modelId="{685FCBB5-44C9-4A8E-8D57-79DF93DBD66A}" type="presOf" srcId="{E3D611EC-12DB-4270-AE74-E7B8E99A1552}" destId="{A5938BC4-34A6-44D5-A526-E975B0735215}" srcOrd="0" destOrd="0" presId="urn:microsoft.com/office/officeart/2008/layout/HorizontalMultiLevelHierarchy"/>
    <dgm:cxn modelId="{4E515D45-8E37-4A3D-90D0-94CAC97B9CB5}" type="presOf" srcId="{152438B1-0A8B-4497-AF1B-B8996774BEB5}" destId="{3B932BA1-45FE-439B-83B7-28DC15E8A795}" srcOrd="0" destOrd="0" presId="urn:microsoft.com/office/officeart/2008/layout/HorizontalMultiLevelHierarchy"/>
    <dgm:cxn modelId="{1564B2F2-7412-4EF0-BCE9-08C332FE5766}" srcId="{371048C6-28B3-4A29-B8F0-F6B4B6763F3E}" destId="{DF2B7374-075E-403C-A563-5BC102C74658}" srcOrd="0" destOrd="0" parTransId="{152438B1-0A8B-4497-AF1B-B8996774BEB5}" sibTransId="{DC30E5C5-094D-45AA-ACEA-D184B5AAB36B}"/>
    <dgm:cxn modelId="{0CEB78DC-98F6-4043-9FA1-245463BF7D73}" type="presOf" srcId="{1C432C04-C99D-4129-ADAC-93A9491588E8}" destId="{6DAB149E-EF3F-430B-98FC-20970B97DCB5}" srcOrd="0" destOrd="0" presId="urn:microsoft.com/office/officeart/2008/layout/HorizontalMultiLevelHierarchy"/>
    <dgm:cxn modelId="{B0D87BA5-43A2-42E4-9256-11A83108E039}" type="presOf" srcId="{DF2B7374-075E-403C-A563-5BC102C74658}" destId="{B1A1027B-A6FE-4C52-BEA1-4A3F919BDE97}" srcOrd="0" destOrd="0" presId="urn:microsoft.com/office/officeart/2008/layout/HorizontalMultiLevelHierarchy"/>
    <dgm:cxn modelId="{8DB88AD1-B8C1-4E73-8B6C-6C8EFB905676}" type="presOf" srcId="{4292913C-FAA4-4A89-9122-10FCCD2AC250}" destId="{99B85B4D-4B4F-4BDC-BC78-10ACD9B3BF01}" srcOrd="0" destOrd="0" presId="urn:microsoft.com/office/officeart/2008/layout/HorizontalMultiLevelHierarchy"/>
    <dgm:cxn modelId="{5A70F7CE-9CC4-4456-B88C-CA777BC314A6}" srcId="{371048C6-28B3-4A29-B8F0-F6B4B6763F3E}" destId="{042E0B60-5576-43A9-8907-CF53C2DB3666}" srcOrd="2" destOrd="0" parTransId="{A7B0CB2A-BEFF-4209-915C-83BA6DFB65C4}" sibTransId="{43BB517D-C6F4-4C6A-807E-07ACE5FF73EF}"/>
    <dgm:cxn modelId="{22B6F3D5-4300-485A-A3A1-6C3F2E3740E3}" srcId="{371048C6-28B3-4A29-B8F0-F6B4B6763F3E}" destId="{E3D611EC-12DB-4270-AE74-E7B8E99A1552}" srcOrd="1" destOrd="0" parTransId="{4292913C-FAA4-4A89-9122-10FCCD2AC250}" sibTransId="{2232532F-65A8-48D2-AD26-B51E5E9F64C6}"/>
    <dgm:cxn modelId="{0A348E5E-E29E-4842-A0D1-6CDCB781F351}" type="presOf" srcId="{4292913C-FAA4-4A89-9122-10FCCD2AC250}" destId="{656ED73E-04D3-401B-B154-650AC507B34E}" srcOrd="1" destOrd="0" presId="urn:microsoft.com/office/officeart/2008/layout/HorizontalMultiLevelHierarchy"/>
    <dgm:cxn modelId="{136430C5-03DC-4D1C-8879-3B08D4E8A0DA}" type="presOf" srcId="{152438B1-0A8B-4497-AF1B-B8996774BEB5}" destId="{53E6724F-FE40-4D7F-9C02-CEB6B1DB3B32}" srcOrd="1" destOrd="0" presId="urn:microsoft.com/office/officeart/2008/layout/HorizontalMultiLevelHierarchy"/>
    <dgm:cxn modelId="{049E1E6B-7F3E-4AF8-8CC8-BFCB6F613B37}" srcId="{1C432C04-C99D-4129-ADAC-93A9491588E8}" destId="{371048C6-28B3-4A29-B8F0-F6B4B6763F3E}" srcOrd="0" destOrd="0" parTransId="{89BBC8E2-E7E2-4A01-9E70-DFDCA3427DF2}" sibTransId="{9423EB31-4180-45D4-839F-085ADFED5A7D}"/>
    <dgm:cxn modelId="{554381D3-EAC1-4194-8433-A029BAA7B13C}" type="presParOf" srcId="{6DAB149E-EF3F-430B-98FC-20970B97DCB5}" destId="{D676C130-C6DE-463E-89AE-20ED53BACD06}" srcOrd="0" destOrd="0" presId="urn:microsoft.com/office/officeart/2008/layout/HorizontalMultiLevelHierarchy"/>
    <dgm:cxn modelId="{D2BBA58C-7F0C-48D2-9FEA-3B7E5D0F1DB1}" type="presParOf" srcId="{D676C130-C6DE-463E-89AE-20ED53BACD06}" destId="{E946ACD6-37C9-4E6A-8BAC-415F8A312D99}" srcOrd="0" destOrd="0" presId="urn:microsoft.com/office/officeart/2008/layout/HorizontalMultiLevelHierarchy"/>
    <dgm:cxn modelId="{FB146AC0-8E64-4D94-9FF4-7D7D58A7E3CA}" type="presParOf" srcId="{D676C130-C6DE-463E-89AE-20ED53BACD06}" destId="{7A831BF0-2465-451F-8A80-4A78D1A9A916}" srcOrd="1" destOrd="0" presId="urn:microsoft.com/office/officeart/2008/layout/HorizontalMultiLevelHierarchy"/>
    <dgm:cxn modelId="{1F04CEED-97F6-463D-9369-7A7B42F098CC}" type="presParOf" srcId="{7A831BF0-2465-451F-8A80-4A78D1A9A916}" destId="{3B932BA1-45FE-439B-83B7-28DC15E8A795}" srcOrd="0" destOrd="0" presId="urn:microsoft.com/office/officeart/2008/layout/HorizontalMultiLevelHierarchy"/>
    <dgm:cxn modelId="{19FCDF8C-64F8-4E7C-96C5-E68988E90E9F}" type="presParOf" srcId="{3B932BA1-45FE-439B-83B7-28DC15E8A795}" destId="{53E6724F-FE40-4D7F-9C02-CEB6B1DB3B32}" srcOrd="0" destOrd="0" presId="urn:microsoft.com/office/officeart/2008/layout/HorizontalMultiLevelHierarchy"/>
    <dgm:cxn modelId="{6FEF8B21-7310-4E0F-9184-8DFC263023F5}" type="presParOf" srcId="{7A831BF0-2465-451F-8A80-4A78D1A9A916}" destId="{462B7A48-A284-4463-AB63-351520030051}" srcOrd="1" destOrd="0" presId="urn:microsoft.com/office/officeart/2008/layout/HorizontalMultiLevelHierarchy"/>
    <dgm:cxn modelId="{5315BB92-0B9A-4399-81EE-3E68E51EE10E}" type="presParOf" srcId="{462B7A48-A284-4463-AB63-351520030051}" destId="{B1A1027B-A6FE-4C52-BEA1-4A3F919BDE97}" srcOrd="0" destOrd="0" presId="urn:microsoft.com/office/officeart/2008/layout/HorizontalMultiLevelHierarchy"/>
    <dgm:cxn modelId="{92230104-3CE7-46C0-9234-CD3FE3AD3BA1}" type="presParOf" srcId="{462B7A48-A284-4463-AB63-351520030051}" destId="{01E46297-CD3C-492B-BBB9-363BF92D2B9D}" srcOrd="1" destOrd="0" presId="urn:microsoft.com/office/officeart/2008/layout/HorizontalMultiLevelHierarchy"/>
    <dgm:cxn modelId="{1F202FDF-7889-407D-BD9C-D2C47310F135}" type="presParOf" srcId="{7A831BF0-2465-451F-8A80-4A78D1A9A916}" destId="{99B85B4D-4B4F-4BDC-BC78-10ACD9B3BF01}" srcOrd="2" destOrd="0" presId="urn:microsoft.com/office/officeart/2008/layout/HorizontalMultiLevelHierarchy"/>
    <dgm:cxn modelId="{58CA8326-6813-4923-80C4-99283962C68E}" type="presParOf" srcId="{99B85B4D-4B4F-4BDC-BC78-10ACD9B3BF01}" destId="{656ED73E-04D3-401B-B154-650AC507B34E}" srcOrd="0" destOrd="0" presId="urn:microsoft.com/office/officeart/2008/layout/HorizontalMultiLevelHierarchy"/>
    <dgm:cxn modelId="{2CF6A3BB-0302-41B4-B2B1-1487DC80C761}" type="presParOf" srcId="{7A831BF0-2465-451F-8A80-4A78D1A9A916}" destId="{2C150398-F01F-4C84-92B4-075E79C7FEC9}" srcOrd="3" destOrd="0" presId="urn:microsoft.com/office/officeart/2008/layout/HorizontalMultiLevelHierarchy"/>
    <dgm:cxn modelId="{5DE5700A-EF05-4FA4-815E-C22A1132477B}" type="presParOf" srcId="{2C150398-F01F-4C84-92B4-075E79C7FEC9}" destId="{A5938BC4-34A6-44D5-A526-E975B0735215}" srcOrd="0" destOrd="0" presId="urn:microsoft.com/office/officeart/2008/layout/HorizontalMultiLevelHierarchy"/>
    <dgm:cxn modelId="{8168DD79-7E3E-4442-ABCE-1FD194D09837}" type="presParOf" srcId="{2C150398-F01F-4C84-92B4-075E79C7FEC9}" destId="{C6F62C29-E102-4D65-BFB4-0F6DF68DAFCD}" srcOrd="1" destOrd="0" presId="urn:microsoft.com/office/officeart/2008/layout/HorizontalMultiLevelHierarchy"/>
    <dgm:cxn modelId="{6E27672D-C7A6-40BB-B4B2-D228B7006F95}" type="presParOf" srcId="{7A831BF0-2465-451F-8A80-4A78D1A9A916}" destId="{746D38B0-DD6F-4D1C-B18A-87792451BAC7}" srcOrd="4" destOrd="0" presId="urn:microsoft.com/office/officeart/2008/layout/HorizontalMultiLevelHierarchy"/>
    <dgm:cxn modelId="{2D5BD46F-A30B-4B4C-B192-6D46523F4516}" type="presParOf" srcId="{746D38B0-DD6F-4D1C-B18A-87792451BAC7}" destId="{1ED6444C-8A4F-44C4-B7A9-F84073D2FDEB}" srcOrd="0" destOrd="0" presId="urn:microsoft.com/office/officeart/2008/layout/HorizontalMultiLevelHierarchy"/>
    <dgm:cxn modelId="{72C779BA-59D5-4E8A-A24C-AF758FDD9EAE}" type="presParOf" srcId="{7A831BF0-2465-451F-8A80-4A78D1A9A916}" destId="{B8D71940-60B3-45F9-8AFF-FDBEF4977AE5}" srcOrd="5" destOrd="0" presId="urn:microsoft.com/office/officeart/2008/layout/HorizontalMultiLevelHierarchy"/>
    <dgm:cxn modelId="{9518947B-6454-4EBD-AD97-8995D18B2032}" type="presParOf" srcId="{B8D71940-60B3-45F9-8AFF-FDBEF4977AE5}" destId="{AE5F05E2-04B8-4D8D-A326-2286C6470926}" srcOrd="0" destOrd="0" presId="urn:microsoft.com/office/officeart/2008/layout/HorizontalMultiLevelHierarchy"/>
    <dgm:cxn modelId="{DBEFDFA9-1E58-4DBC-A0C2-D674528B60A8}" type="presParOf" srcId="{B8D71940-60B3-45F9-8AFF-FDBEF4977AE5}" destId="{0EEF01A6-CB6B-4818-8195-79EB1FE2EC2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338184-3C67-4BC8-A7FC-84E74DA73A84}">
      <dsp:nvSpPr>
        <dsp:cNvPr id="0" name=""/>
        <dsp:cNvSpPr/>
      </dsp:nvSpPr>
      <dsp:spPr>
        <a:xfrm>
          <a:off x="0" y="0"/>
          <a:ext cx="7222402" cy="1555372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1 этап </a:t>
          </a:r>
          <a:r>
            <a:rPr lang="ru-RU" sz="1800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- на уровне субъектов </a:t>
          </a:r>
          <a:r>
            <a:rPr lang="ru-RU" sz="1800" kern="1200" smtClean="0">
              <a:solidFill>
                <a:srgbClr val="000000"/>
              </a:solidFill>
              <a:latin typeface="Times New Roman" panose="02020603050405020304" pitchFamily="18" charset="0"/>
            </a:rPr>
            <a:t>Российской Федерации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0000"/>
              </a:solidFill>
              <a:latin typeface="Times New Roman" panose="02020603050405020304" pitchFamily="18" charset="0"/>
            </a:rPr>
            <a:t> </a:t>
          </a:r>
          <a:endParaRPr lang="ru-RU" sz="1800" kern="1200" dirty="0" smtClean="0">
            <a:solidFill>
              <a:srgbClr val="000000"/>
            </a:solidFill>
            <a:latin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Региональные</a:t>
          </a:r>
          <a:r>
            <a:rPr lang="ru-RU" sz="1800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 чемпионаты «</a:t>
          </a:r>
          <a:r>
            <a:rPr lang="ru-RU" sz="1800" kern="1200" smtClean="0">
              <a:solidFill>
                <a:srgbClr val="000000"/>
              </a:solidFill>
              <a:latin typeface="Times New Roman" panose="02020603050405020304" pitchFamily="18" charset="0"/>
            </a:rPr>
            <a:t>Абилимпикс»</a:t>
          </a:r>
          <a:endParaRPr lang="ru-RU" sz="1800" kern="1200" dirty="0"/>
        </a:p>
      </dsp:txBody>
      <dsp:txXfrm>
        <a:off x="0" y="0"/>
        <a:ext cx="5635144" cy="1555372"/>
      </dsp:txXfrm>
    </dsp:sp>
    <dsp:sp modelId="{530CCBDA-3E6F-410B-9CAD-F803F4C1FCBC}">
      <dsp:nvSpPr>
        <dsp:cNvPr id="0" name=""/>
        <dsp:cNvSpPr/>
      </dsp:nvSpPr>
      <dsp:spPr>
        <a:xfrm>
          <a:off x="637270" y="1814601"/>
          <a:ext cx="7222402" cy="155537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2 этап </a:t>
          </a:r>
          <a:r>
            <a:rPr lang="ru-RU" sz="1800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- на </a:t>
          </a:r>
          <a:r>
            <a:rPr lang="ru-RU" sz="1800" kern="1200" smtClean="0">
              <a:solidFill>
                <a:srgbClr val="000000"/>
              </a:solidFill>
              <a:latin typeface="Times New Roman" panose="02020603050405020304" pitchFamily="18" charset="0"/>
            </a:rPr>
            <a:t>федеральном уровне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0000"/>
              </a:solidFill>
              <a:latin typeface="Times New Roman" panose="02020603050405020304" pitchFamily="18" charset="0"/>
            </a:rPr>
            <a:t>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0000"/>
              </a:solidFill>
              <a:latin typeface="Times New Roman" panose="02020603050405020304" pitchFamily="18" charset="0"/>
            </a:rPr>
            <a:t>Отборочный</a:t>
          </a:r>
          <a:r>
            <a:rPr lang="ru-RU" sz="1800" kern="1200" smtClean="0">
              <a:solidFill>
                <a:srgbClr val="000000"/>
              </a:solidFill>
              <a:latin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чемпионат «</a:t>
          </a:r>
          <a:r>
            <a:rPr lang="ru-RU" sz="1800" kern="1200" smtClean="0">
              <a:solidFill>
                <a:srgbClr val="000000"/>
              </a:solidFill>
              <a:latin typeface="Times New Roman" panose="02020603050405020304" pitchFamily="18" charset="0"/>
            </a:rPr>
            <a:t>Абилимпикс»</a:t>
          </a:r>
          <a:endParaRPr lang="ru-RU" sz="1800" kern="1200" dirty="0"/>
        </a:p>
      </dsp:txBody>
      <dsp:txXfrm>
        <a:off x="637270" y="1814601"/>
        <a:ext cx="5574139" cy="1555372"/>
      </dsp:txXfrm>
    </dsp:sp>
    <dsp:sp modelId="{257BAB49-50E5-43D6-BA99-D24200083E55}">
      <dsp:nvSpPr>
        <dsp:cNvPr id="0" name=""/>
        <dsp:cNvSpPr/>
      </dsp:nvSpPr>
      <dsp:spPr>
        <a:xfrm>
          <a:off x="1274541" y="3629203"/>
          <a:ext cx="7222402" cy="155537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3 этап </a:t>
          </a:r>
          <a:r>
            <a:rPr lang="ru-RU" sz="1800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- на федеральном </a:t>
          </a:r>
          <a:r>
            <a:rPr lang="ru-RU" sz="1800" kern="1200" smtClean="0">
              <a:solidFill>
                <a:srgbClr val="000000"/>
              </a:solidFill>
              <a:latin typeface="Times New Roman" panose="02020603050405020304" pitchFamily="18" charset="0"/>
            </a:rPr>
            <a:t>уровне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smtClean="0">
            <a:solidFill>
              <a:srgbClr val="000000"/>
            </a:solidFill>
            <a:latin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0000"/>
              </a:solidFill>
              <a:latin typeface="Times New Roman" panose="02020603050405020304" pitchFamily="18" charset="0"/>
            </a:rPr>
            <a:t>Национальный</a:t>
          </a:r>
          <a:r>
            <a:rPr lang="ru-RU" sz="1800" kern="1200" smtClean="0">
              <a:solidFill>
                <a:srgbClr val="000000"/>
              </a:solidFill>
              <a:latin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чемпионат «</a:t>
          </a:r>
          <a:r>
            <a:rPr lang="ru-RU" sz="1800" kern="1200" smtClean="0">
              <a:solidFill>
                <a:srgbClr val="000000"/>
              </a:solidFill>
              <a:latin typeface="Times New Roman" panose="02020603050405020304" pitchFamily="18" charset="0"/>
            </a:rPr>
            <a:t>Абилимпикс»</a:t>
          </a:r>
          <a:endParaRPr lang="ru-RU" sz="1800" kern="1200" dirty="0"/>
        </a:p>
      </dsp:txBody>
      <dsp:txXfrm>
        <a:off x="1274541" y="3629203"/>
        <a:ext cx="5574139" cy="1555372"/>
      </dsp:txXfrm>
    </dsp:sp>
    <dsp:sp modelId="{EE142E60-09DE-47A4-8F34-9ED431C834F1}">
      <dsp:nvSpPr>
        <dsp:cNvPr id="0" name=""/>
        <dsp:cNvSpPr/>
      </dsp:nvSpPr>
      <dsp:spPr>
        <a:xfrm>
          <a:off x="6211410" y="1179491"/>
          <a:ext cx="1010992" cy="1010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11410" y="1179491"/>
        <a:ext cx="1010992" cy="1010992"/>
      </dsp:txXfrm>
    </dsp:sp>
    <dsp:sp modelId="{AC4E5DA9-9C6B-4CA8-9534-685D6A0E303B}">
      <dsp:nvSpPr>
        <dsp:cNvPr id="0" name=""/>
        <dsp:cNvSpPr/>
      </dsp:nvSpPr>
      <dsp:spPr>
        <a:xfrm>
          <a:off x="6848680" y="2983723"/>
          <a:ext cx="1010992" cy="1010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48680" y="2983723"/>
        <a:ext cx="1010992" cy="10109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6D38B0-DD6F-4D1C-B18A-87792451BAC7}">
      <dsp:nvSpPr>
        <dsp:cNvPr id="0" name=""/>
        <dsp:cNvSpPr/>
      </dsp:nvSpPr>
      <dsp:spPr>
        <a:xfrm>
          <a:off x="2782305" y="2628291"/>
          <a:ext cx="655180" cy="1588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590" y="0"/>
              </a:lnTo>
              <a:lnTo>
                <a:pt x="327590" y="1588433"/>
              </a:lnTo>
              <a:lnTo>
                <a:pt x="655180" y="15884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066939" y="3379552"/>
        <a:ext cx="85912" cy="85912"/>
      </dsp:txXfrm>
    </dsp:sp>
    <dsp:sp modelId="{99B85B4D-4B4F-4BDC-BC78-10ACD9B3BF01}">
      <dsp:nvSpPr>
        <dsp:cNvPr id="0" name=""/>
        <dsp:cNvSpPr/>
      </dsp:nvSpPr>
      <dsp:spPr>
        <a:xfrm>
          <a:off x="2782305" y="2628291"/>
          <a:ext cx="674082" cy="140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41" y="0"/>
              </a:lnTo>
              <a:lnTo>
                <a:pt x="337041" y="140079"/>
              </a:lnTo>
              <a:lnTo>
                <a:pt x="674082" y="1400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02134" y="2681119"/>
        <a:ext cx="34424" cy="34424"/>
      </dsp:txXfrm>
    </dsp:sp>
    <dsp:sp modelId="{3B932BA1-45FE-439B-83B7-28DC15E8A795}">
      <dsp:nvSpPr>
        <dsp:cNvPr id="0" name=""/>
        <dsp:cNvSpPr/>
      </dsp:nvSpPr>
      <dsp:spPr>
        <a:xfrm>
          <a:off x="2782305" y="1199094"/>
          <a:ext cx="655180" cy="1429197"/>
        </a:xfrm>
        <a:custGeom>
          <a:avLst/>
          <a:gdLst/>
          <a:ahLst/>
          <a:cxnLst/>
          <a:rect l="0" t="0" r="0" b="0"/>
          <a:pathLst>
            <a:path>
              <a:moveTo>
                <a:pt x="0" y="1429197"/>
              </a:moveTo>
              <a:lnTo>
                <a:pt x="327590" y="1429197"/>
              </a:lnTo>
              <a:lnTo>
                <a:pt x="327590" y="0"/>
              </a:lnTo>
              <a:lnTo>
                <a:pt x="65518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70590" y="1874387"/>
        <a:ext cx="78610" cy="78610"/>
      </dsp:txXfrm>
    </dsp:sp>
    <dsp:sp modelId="{E946ACD6-37C9-4E6A-8BAC-415F8A312D99}">
      <dsp:nvSpPr>
        <dsp:cNvPr id="0" name=""/>
        <dsp:cNvSpPr/>
      </dsp:nvSpPr>
      <dsp:spPr>
        <a:xfrm rot="16200000">
          <a:off x="-345361" y="2128916"/>
          <a:ext cx="5256583" cy="998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Организационный комитет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345361" y="2128916"/>
        <a:ext cx="5256583" cy="998750"/>
      </dsp:txXfrm>
    </dsp:sp>
    <dsp:sp modelId="{B1A1027B-A6FE-4C52-BEA1-4A3F919BDE97}">
      <dsp:nvSpPr>
        <dsp:cNvPr id="0" name=""/>
        <dsp:cNvSpPr/>
      </dsp:nvSpPr>
      <dsp:spPr>
        <a:xfrm>
          <a:off x="3437486" y="540483"/>
          <a:ext cx="3275903" cy="1317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Координационный совет работодателей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7486" y="540483"/>
        <a:ext cx="3275903" cy="1317222"/>
      </dsp:txXfrm>
    </dsp:sp>
    <dsp:sp modelId="{A5938BC4-34A6-44D5-A526-E975B0735215}">
      <dsp:nvSpPr>
        <dsp:cNvPr id="0" name=""/>
        <dsp:cNvSpPr/>
      </dsp:nvSpPr>
      <dsp:spPr>
        <a:xfrm>
          <a:off x="3456388" y="2088237"/>
          <a:ext cx="3275903" cy="1360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РЦРД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Абилимпикс-Челябинск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6388" y="2088237"/>
        <a:ext cx="3275903" cy="1360268"/>
      </dsp:txXfrm>
    </dsp:sp>
    <dsp:sp modelId="{AE5F05E2-04B8-4D8D-A326-2286C6470926}">
      <dsp:nvSpPr>
        <dsp:cNvPr id="0" name=""/>
        <dsp:cNvSpPr/>
      </dsp:nvSpPr>
      <dsp:spPr>
        <a:xfrm>
          <a:off x="3437486" y="3717350"/>
          <a:ext cx="3275903" cy="998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Волонтерский центр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7486" y="3717350"/>
        <a:ext cx="3275903" cy="998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FE6E2-6E2A-4F35-A96C-4DF13F7E3E5D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9AF6-DCC6-4B55-96D4-199BAD6F5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DF72-726F-4833-A838-B5CD0AFEEC6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DF72-726F-4833-A838-B5CD0AFEEC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zlatik@anosov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anosov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Содержание и структура международного движения Абилимпикс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«Концепция проведения конкурсов «Абилимпикс» по профессиональному мастерству среди инвалидов и лиц с ограниченными возможностями здоровья на 2018 – 2020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Правительства Российской Федерации от 26 февраля 2018 года № 312-р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Государственная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Российской Федерации «Доступная среда» на 2011 - 2020 годы, утверждена Постановлением Правительства РФ от 1 декабря 2015 г. № 1297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Государственная программа Российской Федерации «Развитие образования», утверждена Постановлением Правительства РФ от 26 декабря 2017 г. № 1642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Порядок организации и проведения конкурсов «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Абилимпикс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 в Российской Федерации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3817703774"/>
              </p:ext>
            </p:extLst>
          </p:nvPr>
        </p:nvGraphicFramePr>
        <p:xfrm>
          <a:off x="323528" y="1340768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78591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Условия участия в конкурсах «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Абилимпикс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1340768"/>
            <a:ext cx="8568952" cy="5256584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школьники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» - физические лица с инвалидностью и/или ограниченными возможностями здоровья, обучающиеся по программам основного общего и среднего общего образования в возрасте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от 14 лет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студенты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» - физические лица с инвалидностью и/или ограниченными возможностями здоровья, обучающиеся по программам профессионального обучения, среднего профессионального и высшего образования;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специалисты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- физические лица с инвалидностью в возрасте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 65 лет,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том числе выпускники образовательных организаций среднего профессионального и высшего образования, трудоустроенные или нуждающиеся в трудоустройстве специалисты </a:t>
            </a:r>
            <a:endParaRPr lang="ru-RU" sz="2400" dirty="0" smtClean="0"/>
          </a:p>
          <a:p>
            <a:pPr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7546512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Куницына О.С\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3798">
            <a:off x="229917" y="105819"/>
            <a:ext cx="2190510" cy="219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Куницына О.С\PC061295-600x45_b93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3325">
            <a:off x="219764" y="2322396"/>
            <a:ext cx="2386260" cy="179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Куницына О.С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823537">
            <a:off x="-205503" y="4385708"/>
            <a:ext cx="2717911" cy="202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Куницына О.С\phoca_thumb_l_ambiliks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7048">
            <a:off x="6306406" y="243068"/>
            <a:ext cx="2672298" cy="200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Z:\Куницына ОС\от Черновой\DSC08560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662500">
            <a:off x="5908612" y="4835345"/>
            <a:ext cx="3097222" cy="174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D:\Куницына О.С\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93267">
            <a:off x="6373130" y="2689516"/>
            <a:ext cx="2790827" cy="186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55776" y="836712"/>
            <a:ext cx="3672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Нозологические группы участников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физическими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недостатками;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нарушениями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слуха;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 нарушениями зрения;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 нарушениями работы внутренних органов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948264"/>
          </a:xfrm>
        </p:spPr>
        <p:txBody>
          <a:bodyPr>
            <a:normAutofit fontScale="90000"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Организационная структура системы конкурсов «</a:t>
            </a:r>
            <a:r>
              <a:rPr lang="ru-RU" sz="31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Абилимпикс</a:t>
            </a:r>
            <a:r>
              <a:rPr lang="ru-RU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endParaRPr lang="ru-RU" sz="31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24936" cy="489654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0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На федеральном уровне </a:t>
            </a:r>
            <a:r>
              <a:rPr lang="ru-RU" sz="30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создаются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endParaRPr lang="ru-RU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организационный комитет</a:t>
            </a:r>
          </a:p>
          <a:p>
            <a:pPr marL="285750" indent="-285750" algn="l">
              <a:buFontTx/>
              <a:buChar char="-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рабочая группа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координационный совет работодателей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совет по компетенциям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национальный центр «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Абилимпикс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878748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Организационная структура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регионе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6786996"/>
              </p:ext>
            </p:extLst>
          </p:nvPr>
        </p:nvGraphicFramePr>
        <p:xfrm>
          <a:off x="323528" y="1268760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3735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Порядок организации и проведения конкурсов «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Абилимпикс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 в субъектах Российской Федерации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Перечень компетенций определяется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основе структуры регионального рынка труда и подготовки кадров в регионе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чемпионат «Абилимпикс» считается состоявшимся, если: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соревнования были организованы и проведены не менее чем по 10 компетенциям с участием не менее 5 участников по каждой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компетенции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не менее 5 соревновательных компетенций регионального чемпионата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соответствуют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компетенциям Национального чемпионата 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8974458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Требования к экспертам конкурса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«Абилимпикс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активное участие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подготовке и проведения чемпионата, разработке КЗ,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соблюдение регламента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другой официальной документации,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беспристрастность, объективность, справедливость,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высокие моральные принципы,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стаж работы 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менее 5 лет, опыт работы с людьми с инвалидностью не менее 2 лет, либо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специальное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обучение в рамках программы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чемпионата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логотип.png"/>
          <p:cNvPicPr>
            <a:picLocks noChangeAspect="1"/>
          </p:cNvPicPr>
          <p:nvPr/>
        </p:nvPicPr>
        <p:blipFill>
          <a:blip r:embed="rId2" cstate="print"/>
          <a:srcRect b="39818"/>
          <a:stretch>
            <a:fillRect/>
          </a:stretch>
        </p:blipFill>
        <p:spPr>
          <a:xfrm>
            <a:off x="0" y="188640"/>
            <a:ext cx="3095628" cy="142873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80720" cy="1944216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образовательное учреждение 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«Златоустовский индустриальный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колледж 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им. П.П. Аносова»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Содержимое 5"/>
          <p:cNvSpPr>
            <a:spLocks noGrp="1"/>
          </p:cNvSpPr>
          <p:nvPr>
            <p:ph idx="1"/>
          </p:nvPr>
        </p:nvSpPr>
        <p:spPr>
          <a:xfrm>
            <a:off x="5364088" y="2708920"/>
            <a:ext cx="3779912" cy="3456384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Челябинская обл.</a:t>
            </a:r>
          </a:p>
          <a:p>
            <a:pPr algn="ctr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Златоуст</a:t>
            </a:r>
          </a:p>
          <a:p>
            <a:pPr algn="ctr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Таганайская, 2</a:t>
            </a:r>
          </a:p>
          <a:p>
            <a:pPr algn="ctr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телефон: 8 (3513) 62-20-63</a:t>
            </a:r>
          </a:p>
          <a:p>
            <a:pPr algn="ctr" eaLnBrk="1" hangingPunct="1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zlatik@anosov.ru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http://www.anosov.ru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9" name="Picture 9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4932040" cy="352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500042"/>
            <a:ext cx="6286544" cy="63579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 движения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Abilympics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Abilympics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основано в 70-х годах в Японии.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Охватывает широкий спектр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workskill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деятельности по поддержке трудоустройства людей с ограниченными возможностями.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Международным органом движения является международная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Abilympic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Федерация (МАФ), штаб-квартира в Японии.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endParaRPr lang="ru-RU" sz="2400" dirty="0" smtClean="0">
              <a:latin typeface="Calibri" pitchFamily="34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b="9320"/>
          <a:stretch>
            <a:fillRect/>
          </a:stretch>
        </p:blipFill>
        <p:spPr bwMode="auto">
          <a:xfrm>
            <a:off x="0" y="0"/>
            <a:ext cx="2433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Абилимпикс – международное движение, основной деятельностью которого является проведение конкурсов профессионального мастерства для людей с инвалидностью с целью их профессиональной ориентации и содействия в трудоустройстве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37"/>
            <a:ext cx="2081948" cy="687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Subtitle 2"/>
          <p:cNvSpPr txBox="1">
            <a:spLocks/>
          </p:cNvSpPr>
          <p:nvPr/>
        </p:nvSpPr>
        <p:spPr bwMode="auto">
          <a:xfrm>
            <a:off x="331373" y="1692907"/>
            <a:ext cx="8402485" cy="198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6" tIns="43638" rIns="87276" bIns="43638"/>
          <a:lstStyle/>
          <a:p>
            <a:pPr algn="just">
              <a:spcBef>
                <a:spcPts val="1414"/>
              </a:spcBef>
            </a:pPr>
            <a:endParaRPr lang="ru-RU" sz="15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5984" y="0"/>
            <a:ext cx="4526504" cy="512479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lIns="87276" tIns="43638" rIns="87276" bIns="43638"/>
          <a:lstStyle>
            <a:lvl1pPr marL="0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754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507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261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015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8768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6522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4275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2029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движения </a:t>
            </a:r>
            <a:r>
              <a:rPr lang="ru-RU" sz="2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Abilympics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1950213" y="3663647"/>
            <a:ext cx="6783645" cy="32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just">
              <a:spcBef>
                <a:spcPts val="1414"/>
              </a:spcBef>
            </a:pPr>
            <a:endParaRPr lang="ru-RU" sz="15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4" name="TextBox 12"/>
          <p:cNvSpPr txBox="1">
            <a:spLocks noChangeArrowheads="1"/>
          </p:cNvSpPr>
          <p:nvPr/>
        </p:nvSpPr>
        <p:spPr bwMode="auto">
          <a:xfrm>
            <a:off x="2214546" y="500042"/>
            <a:ext cx="6786610" cy="61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1981г. - первая международная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Abilympics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Токио (Япония)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1985г. - Вторая международная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Abilympics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Боготе (Колумбия)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Учреждена международная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Abilympic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Федерация (МАФ) 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Абилиады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проводятся раз в четыре года в разных странах: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Гонконг – 1991г.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Австралия (Перт) – 1995г.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Чехия (Прага) – 2000г.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Индия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Нью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Дели) – 2003г.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Япония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Shizuoka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– 2007г.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Южная Корея (Сеул) – 2011г.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Франция (Бордо) – 2016г. 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-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Китай – 2020г.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Участие сборной России на IX Международном чемпионате Абилимпикс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Сборная России состояла из участников с разной категорией инвалидности - по слуху, по зрению, в следствии психических заболеваний, с нарушениями опорно-двигательного аппарата.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 участников, в 14 профессиональных компетенциях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 бронзовые медали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Общекомандное место - 10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3573016"/>
            <a:ext cx="654955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Международная Федерация Абилимпикс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Abilympic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Federation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– повышение стандартов профессиональной подготовки инвалидов по всему миру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56 организаций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46 стран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уницына О.С\p1250469-kop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28926" cy="1954143"/>
          </a:xfrm>
          <a:prstGeom prst="rect">
            <a:avLst/>
          </a:prstGeom>
          <a:noFill/>
        </p:spPr>
      </p:pic>
      <p:pic>
        <p:nvPicPr>
          <p:cNvPr id="1032" name="Picture 8" descr="D:\Куницына О.С\i.jpg"/>
          <p:cNvPicPr>
            <a:picLocks noChangeAspect="1" noChangeArrowheads="1"/>
          </p:cNvPicPr>
          <p:nvPr/>
        </p:nvPicPr>
        <p:blipFill>
          <a:blip r:embed="rId4" cstate="print"/>
          <a:srcRect l="12398"/>
          <a:stretch>
            <a:fillRect/>
          </a:stretch>
        </p:blipFill>
        <p:spPr bwMode="auto">
          <a:xfrm rot="16200000">
            <a:off x="-259993" y="3669081"/>
            <a:ext cx="3448911" cy="2928926"/>
          </a:xfrm>
          <a:prstGeom prst="rect">
            <a:avLst/>
          </a:prstGeom>
          <a:noFill/>
        </p:spPr>
      </p:pic>
      <p:pic>
        <p:nvPicPr>
          <p:cNvPr id="1031" name="Picture 7" descr="D:\Куницына О.С\1450095096_foto-abilimpiks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b="6452"/>
          <a:stretch>
            <a:fillRect/>
          </a:stretch>
        </p:blipFill>
        <p:spPr bwMode="auto">
          <a:xfrm>
            <a:off x="0" y="1928802"/>
            <a:ext cx="2952770" cy="20717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71802" y="142852"/>
            <a:ext cx="592935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мотивация, социализация и трудоустройство людей с инвалидностью через раннюю профориентацию и популяризацию рабочих профессий</a:t>
            </a:r>
          </a:p>
          <a:p>
            <a:pPr>
              <a:buFontTx/>
              <a:buChar char="-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удовлетворение потребности рынка региона в рабочей силе через привлечение квалифицированных кадров из числа людей с инвалидностью</a:t>
            </a:r>
          </a:p>
          <a:p>
            <a:pPr>
              <a:buFontTx/>
              <a:buChar char="-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проведение Чемпионатов в регионах как инструмент создания новых оборудованных рабочих мест для инвалидов</a:t>
            </a:r>
          </a:p>
          <a:p>
            <a:pPr>
              <a:buFontTx/>
              <a:buChar char="-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создание экспертного сообщества</a:t>
            </a:r>
          </a:p>
          <a:p>
            <a:pPr>
              <a:buFontTx/>
              <a:buChar char="-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экспертная оценка безбарьерной среды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/>
          <p:cNvSpPr txBox="1">
            <a:spLocks/>
          </p:cNvSpPr>
          <p:nvPr/>
        </p:nvSpPr>
        <p:spPr bwMode="auto">
          <a:xfrm>
            <a:off x="331373" y="1692907"/>
            <a:ext cx="8402485" cy="198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6" tIns="43638" rIns="87276" bIns="43638"/>
          <a:lstStyle/>
          <a:p>
            <a:pPr algn="just">
              <a:spcBef>
                <a:spcPts val="1414"/>
              </a:spcBef>
            </a:pPr>
            <a:endParaRPr lang="ru-RU" sz="15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1950213" y="3663647"/>
            <a:ext cx="6783645" cy="32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just">
              <a:spcBef>
                <a:spcPts val="1414"/>
              </a:spcBef>
            </a:pPr>
            <a:endParaRPr lang="ru-RU" sz="15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3" name="TextBox 12"/>
          <p:cNvSpPr txBox="1">
            <a:spLocks noChangeArrowheads="1"/>
          </p:cNvSpPr>
          <p:nvPr/>
        </p:nvSpPr>
        <p:spPr bwMode="auto">
          <a:xfrm>
            <a:off x="357158" y="1428736"/>
            <a:ext cx="4000528" cy="423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 декабря 2014 в Москве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-Первый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Презентационный чемпионат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Абилимпикс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4-6 декабря 2015г.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Национальный чемпионат «Абилимпикс - Россия»</a:t>
            </a:r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</p:txBody>
      </p:sp>
      <p:pic>
        <p:nvPicPr>
          <p:cNvPr id="12295" name="Picture Placeholder 5" descr="abilympic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00108"/>
            <a:ext cx="4363534" cy="498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Направления реализации движения Абилимпикс в России: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Актуальное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практикоориентированное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методическое обеспечение движения Абилимпикс </a:t>
            </a:r>
          </a:p>
          <a:p>
            <a:pPr marL="514350" indent="-514350">
              <a:buAutoNum type="arabicPeriod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Система сетевого взаимодействия образовательных организаций профессионального и высшего образования, работодателей и международных организаций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Система регулярных соревнований профессионального мастерства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Система распространения движения Абилимпикс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 Система мотивации образовательных организаций общеобразовательного, профессионального и высшего образования к внедрению движения Абилимпикс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830</Words>
  <Application>Microsoft Office PowerPoint</Application>
  <PresentationFormat>Экран (4:3)</PresentationFormat>
  <Paragraphs>119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Содержание и структура международного движения Абилимпикс</vt:lpstr>
      <vt:lpstr>Слайд 2</vt:lpstr>
      <vt:lpstr>Слайд 3</vt:lpstr>
      <vt:lpstr>Слайд 4</vt:lpstr>
      <vt:lpstr>Участие сборной России на IX Международном чемпионате Абилимпикс</vt:lpstr>
      <vt:lpstr>Слайд 6</vt:lpstr>
      <vt:lpstr>Слайд 7</vt:lpstr>
      <vt:lpstr>Слайд 8</vt:lpstr>
      <vt:lpstr>Слайд 9</vt:lpstr>
      <vt:lpstr>Слайд 10</vt:lpstr>
      <vt:lpstr>Порядок организации и проведения конкурсов «Абилимпикс» в Российской Федерации</vt:lpstr>
      <vt:lpstr>Условия участия в конкурсах «Абилимпикс» </vt:lpstr>
      <vt:lpstr>Слайд 13</vt:lpstr>
      <vt:lpstr>  Организационная структура системы конкурсов «Абилимпикс» </vt:lpstr>
      <vt:lpstr> Организационная структура в регионе</vt:lpstr>
      <vt:lpstr>Порядок организации и проведения конкурсов «Абилимпикс» в субъектах Российской Федерации</vt:lpstr>
      <vt:lpstr>Слайд 17</vt:lpstr>
      <vt:lpstr>Государственное бюджетное профессиональное  образовательное учреждение  «Златоустовский индустриальный колледж  им. П.П. Аносова»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Куницина</cp:lastModifiedBy>
  <cp:revision>26</cp:revision>
  <dcterms:created xsi:type="dcterms:W3CDTF">2019-04-08T15:07:16Z</dcterms:created>
  <dcterms:modified xsi:type="dcterms:W3CDTF">2019-04-09T06:44:34Z</dcterms:modified>
</cp:coreProperties>
</file>